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68" r:id="rId2"/>
    <p:sldMasterId id="2147483667" r:id="rId3"/>
    <p:sldMasterId id="2147483653" r:id="rId4"/>
  </p:sldMasterIdLst>
  <p:notesMasterIdLst>
    <p:notesMasterId r:id="rId30"/>
  </p:notesMasterIdLst>
  <p:sldIdLst>
    <p:sldId id="290" r:id="rId5"/>
    <p:sldId id="288" r:id="rId6"/>
    <p:sldId id="263" r:id="rId7"/>
    <p:sldId id="266" r:id="rId8"/>
    <p:sldId id="297" r:id="rId9"/>
    <p:sldId id="291" r:id="rId10"/>
    <p:sldId id="292" r:id="rId11"/>
    <p:sldId id="294" r:id="rId12"/>
    <p:sldId id="296" r:id="rId13"/>
    <p:sldId id="258" r:id="rId14"/>
    <p:sldId id="285" r:id="rId15"/>
    <p:sldId id="267" r:id="rId16"/>
    <p:sldId id="268" r:id="rId17"/>
    <p:sldId id="269" r:id="rId18"/>
    <p:sldId id="270" r:id="rId19"/>
    <p:sldId id="271" r:id="rId20"/>
    <p:sldId id="281" r:id="rId21"/>
    <p:sldId id="273" r:id="rId22"/>
    <p:sldId id="282" r:id="rId23"/>
    <p:sldId id="284" r:id="rId24"/>
    <p:sldId id="276" r:id="rId25"/>
    <p:sldId id="277" r:id="rId26"/>
    <p:sldId id="283" r:id="rId27"/>
    <p:sldId id="279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3A"/>
    <a:srgbClr val="42484A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63"/>
    <p:restoredTop sz="96774"/>
  </p:normalViewPr>
  <p:slideViewPr>
    <p:cSldViewPr snapToGrid="0" snapToObjects="1">
      <p:cViewPr varScale="1">
        <p:scale>
          <a:sx n="50" d="100"/>
          <a:sy n="50" d="100"/>
        </p:scale>
        <p:origin x="48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1" d="100"/>
          <a:sy n="111" d="100"/>
        </p:scale>
        <p:origin x="4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B329-4DF2-9846-ACAF-E87202052502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6F19-58C2-EA42-BD44-EDBC8242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128464"/>
            <a:ext cx="10406064" cy="16557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err="1" smtClean="0"/>
              <a:t>Titre</a:t>
            </a:r>
            <a:r>
              <a:rPr lang="en-US" dirty="0" smtClean="0"/>
              <a:t> de la </a:t>
            </a:r>
            <a:r>
              <a:rPr lang="en-US" dirty="0" err="1" smtClean="0"/>
              <a:t>présentation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780548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Nom du client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5117431"/>
            <a:ext cx="10406064" cy="5638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smtClean="0"/>
              <a:t>Nom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863892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rgbClr val="D0DE3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Date (ex: </a:t>
            </a:r>
            <a:r>
              <a:rPr lang="en-US" dirty="0" err="1" smtClean="0"/>
              <a:t>Lundi</a:t>
            </a:r>
            <a:r>
              <a:rPr lang="en-US" dirty="0" smtClean="0"/>
              <a:t> le 7 mars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83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8395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7433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91899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79012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647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189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4095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3969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048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Surtitre </a:t>
            </a:r>
            <a:r>
              <a:rPr lang="fr-CA" dirty="0" err="1" smtClean="0"/>
              <a:t>punché</a:t>
            </a:r>
            <a:r>
              <a:rPr lang="fr-CA" dirty="0" smtClean="0"/>
              <a:t>.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Exergue ou autre.</a:t>
            </a:r>
          </a:p>
        </p:txBody>
      </p:sp>
    </p:spTree>
    <p:extLst>
      <p:ext uri="{BB962C8B-B14F-4D97-AF65-F5344CB8AC3E}">
        <p14:creationId xmlns:p14="http://schemas.microsoft.com/office/powerpoint/2010/main" val="2129197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6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4090292"/>
            <a:ext cx="4852266" cy="137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3269673"/>
            <a:ext cx="4852266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>
          <a:xfrm>
            <a:off x="915272" y="2164397"/>
            <a:ext cx="4848219" cy="1105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br>
              <a:rPr lang="fr-CA" dirty="0" smtClean="0"/>
            </a:b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56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11225" y="2211704"/>
            <a:ext cx="9469438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4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9469438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3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3588" y="2339975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608976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/>
          </p:nvPr>
        </p:nvSpPr>
        <p:spPr>
          <a:xfrm>
            <a:off x="5842558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88" y="1808479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762569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61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5272" y="2339999"/>
            <a:ext cx="9469438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1808050"/>
            <a:ext cx="9469438" cy="414190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718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846806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  <p15:guide id="2" pos="368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3588" y="1808050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1225" y="2211275"/>
            <a:ext cx="4537075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6806" y="2211275"/>
            <a:ext cx="4534929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770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911225" y="1089025"/>
            <a:ext cx="9469438" cy="3813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911225" y="5200307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5603960"/>
            <a:ext cx="9469438" cy="345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614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5843588" y="2211704"/>
            <a:ext cx="4537075" cy="37382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46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5734" y="2211704"/>
            <a:ext cx="4534929" cy="373824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08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8334036"/>
              </p:ext>
            </p:extLst>
          </p:nvPr>
        </p:nvGraphicFramePr>
        <p:xfrm>
          <a:off x="915272" y="2339999"/>
          <a:ext cx="946943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954"/>
                <a:gridCol w="2566483"/>
              </a:tblGrid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5272" y="5901801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**Prendre le tableau dans le master**</a:t>
            </a:r>
          </a:p>
        </p:txBody>
      </p:sp>
    </p:spTree>
    <p:extLst>
      <p:ext uri="{BB962C8B-B14F-4D97-AF65-F5344CB8AC3E}">
        <p14:creationId xmlns:p14="http://schemas.microsoft.com/office/powerpoint/2010/main" val="1139069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70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13720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8405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4096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684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1986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7524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0" y="1052513"/>
            <a:ext cx="1350800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574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7" r:id="rId3"/>
    <p:sldLayoutId id="2147483672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9" r:id="rId14"/>
    <p:sldLayoutId id="2147483688" r:id="rId15"/>
    <p:sldLayoutId id="2147483691" r:id="rId16"/>
    <p:sldLayoutId id="214748369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rgbClr val="D0D2D3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93" y="580152"/>
            <a:ext cx="346140" cy="3787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1225" y="631051"/>
            <a:ext cx="818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GConférence</a:t>
            </a:r>
            <a:r>
              <a:rPr lang="en-US" sz="1200" b="0" i="0" baseline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2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– Hadoop, un </a:t>
            </a: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éléphant</a:t>
            </a:r>
            <a:endParaRPr lang="en-US" sz="1200" b="0" i="0" dirty="0">
              <a:solidFill>
                <a:srgbClr val="42484A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54" r:id="rId3"/>
    <p:sldLayoutId id="2147483663" r:id="rId4"/>
    <p:sldLayoutId id="2147483655" r:id="rId5"/>
    <p:sldLayoutId id="2147483660" r:id="rId6"/>
    <p:sldLayoutId id="2147483662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4" r:id="rId13"/>
    <p:sldLayoutId id="2147483665" r:id="rId14"/>
    <p:sldLayoutId id="2147483666" r:id="rId15"/>
    <p:sldLayoutId id="2147483670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Vollkorn" charset="0"/>
          <a:ea typeface="Vollkorn" charset="0"/>
          <a:cs typeface="Vollkor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pos="653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br>
              <a:rPr lang="en-US" dirty="0" smtClean="0"/>
            </a:br>
            <a:r>
              <a:rPr lang="en-US" dirty="0" smtClean="0"/>
              <a:t>Un </a:t>
            </a:r>
            <a:r>
              <a:rPr lang="en-US" dirty="0" err="1" smtClean="0"/>
              <a:t>éléphant</a:t>
            </a:r>
            <a:r>
              <a:rPr lang="en-US" dirty="0" smtClean="0"/>
              <a:t> gourmand!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GConf</a:t>
            </a:r>
            <a:r>
              <a:rPr lang="en-CA" dirty="0"/>
              <a:t>é</a:t>
            </a:r>
            <a:r>
              <a:rPr lang="en-US" dirty="0" err="1" smtClean="0"/>
              <a:t>rence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Jeudi</a:t>
            </a:r>
            <a:r>
              <a:rPr lang="en-US" dirty="0" smtClean="0"/>
              <a:t> le 19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1225" y="4090291"/>
            <a:ext cx="4852266" cy="18596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Petit </a:t>
            </a:r>
            <a:r>
              <a:rPr lang="en-US" dirty="0" err="1" smtClean="0"/>
              <a:t>texte</a:t>
            </a:r>
            <a:r>
              <a:rPr lang="en-US" dirty="0" smtClean="0"/>
              <a:t> </a:t>
            </a:r>
            <a:r>
              <a:rPr lang="en-US" dirty="0" err="1" smtClean="0"/>
              <a:t>explicatif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quam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** La photo se change </a:t>
            </a:r>
            <a:r>
              <a:rPr lang="en-US" b="1" dirty="0" err="1" smtClean="0">
                <a:latin typeface="Museo Sans 700" charset="0"/>
                <a:ea typeface="Museo Sans 700" charset="0"/>
                <a:cs typeface="Museo Sans 700" charset="0"/>
              </a:rPr>
              <a:t>dans</a:t>
            </a:r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 le master. **</a:t>
            </a:r>
            <a:endParaRPr lang="en-US" b="1" dirty="0">
              <a:latin typeface="Museo Sans 700" charset="0"/>
              <a:ea typeface="Museo Sans 700" charset="0"/>
              <a:cs typeface="Museo Sans 700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du poste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Prénom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magna.</a:t>
            </a:r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0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0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6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magna at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nisi, et </a:t>
            </a:r>
            <a:r>
              <a:rPr lang="en-US" dirty="0" err="1"/>
              <a:t>pharetra</a:t>
            </a:r>
            <a:r>
              <a:rPr lang="en-US" dirty="0"/>
              <a:t> ligula </a:t>
            </a:r>
            <a:r>
              <a:rPr lang="en-US" dirty="0" err="1"/>
              <a:t>egestas</a:t>
            </a:r>
            <a:r>
              <a:rPr lang="en-US" dirty="0"/>
              <a:t> in. </a:t>
            </a:r>
            <a:r>
              <a:rPr lang="en-US" dirty="0" err="1"/>
              <a:t>Morbi</a:t>
            </a:r>
            <a:r>
              <a:rPr lang="en-US" dirty="0"/>
              <a:t> et </a:t>
            </a:r>
            <a:r>
              <a:rPr lang="en-US" dirty="0" err="1"/>
              <a:t>mollis</a:t>
            </a:r>
            <a:r>
              <a:rPr lang="en-US" dirty="0"/>
              <a:t> quam,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semper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et </a:t>
            </a:r>
            <a:r>
              <a:rPr lang="en-US" dirty="0" err="1"/>
              <a:t>vulputate</a:t>
            </a:r>
            <a:r>
              <a:rPr lang="en-US" dirty="0"/>
              <a:t> magna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8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Niveau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Niveau</a:t>
            </a:r>
            <a:r>
              <a:rPr lang="en-US" dirty="0" smtClean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 smtClean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pPr lvl="4"/>
            <a:r>
              <a:rPr lang="en-US" dirty="0" err="1" smtClean="0"/>
              <a:t>Niveau</a:t>
            </a:r>
            <a:r>
              <a:rPr lang="en-US" dirty="0" smtClean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4433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0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HDInsight</a:t>
            </a:r>
          </a:p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</a:p>
          <a:p>
            <a:r>
              <a:rPr lang="en-US" dirty="0" smtClean="0"/>
              <a:t>Manipulation des </a:t>
            </a:r>
            <a:r>
              <a:rPr lang="en-US" dirty="0" err="1" smtClean="0"/>
              <a:t>données</a:t>
            </a:r>
            <a:r>
              <a:rPr lang="en-US" dirty="0" smtClean="0"/>
              <a:t> avec </a:t>
            </a:r>
            <a:r>
              <a:rPr lang="en-US" dirty="0" err="1" smtClean="0"/>
              <a:t>HiveQL</a:t>
            </a:r>
            <a:endParaRPr lang="en-US" dirty="0" smtClean="0"/>
          </a:p>
          <a:p>
            <a:r>
              <a:rPr lang="en-US" dirty="0" err="1" smtClean="0"/>
              <a:t>Automatisation</a:t>
            </a:r>
            <a:r>
              <a:rPr lang="en-US" dirty="0" smtClean="0"/>
              <a:t> avec les Cmdlet PowerShell</a:t>
            </a:r>
          </a:p>
        </p:txBody>
      </p:sp>
    </p:spTree>
    <p:extLst>
      <p:ext uri="{BB962C8B-B14F-4D97-AF65-F5344CB8AC3E}">
        <p14:creationId xmlns:p14="http://schemas.microsoft.com/office/powerpoint/2010/main" val="1276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4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14206"/>
          <a:stretch>
            <a:fillRect/>
          </a:stretch>
        </p:blipFill>
        <p:spPr/>
      </p:pic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err="1" smtClean="0"/>
              <a:t>Titre</a:t>
            </a:r>
            <a:r>
              <a:rPr lang="en-US" dirty="0" smtClean="0"/>
              <a:t> image.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Légende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phrase explicative.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0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Corps de </a:t>
            </a:r>
            <a:r>
              <a:rPr lang="en-US" dirty="0" err="1"/>
              <a:t>texte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quam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non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a quam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. 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51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titre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r="19191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err="1"/>
              <a:t>Niveau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 err="1"/>
              <a:t>Niveau</a:t>
            </a:r>
            <a:r>
              <a:rPr lang="en-US" dirty="0"/>
              <a:t>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7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</a:t>
            </a:r>
            <a:r>
              <a:rPr lang="en-US" dirty="0" err="1" smtClean="0"/>
              <a:t>titre</a:t>
            </a:r>
            <a:r>
              <a:rPr lang="en-US" dirty="0" smtClean="0"/>
              <a:t> section.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** </a:t>
            </a:r>
            <a:r>
              <a:rPr lang="en-US" dirty="0" err="1" smtClean="0"/>
              <a:t>Prendre</a:t>
            </a:r>
            <a:r>
              <a:rPr lang="en-US" dirty="0" smtClean="0"/>
              <a:t> tableau </a:t>
            </a:r>
            <a:r>
              <a:rPr lang="en-US" dirty="0" err="1" smtClean="0"/>
              <a:t>dans</a:t>
            </a:r>
            <a:r>
              <a:rPr lang="en-US" dirty="0" smtClean="0"/>
              <a:t> le master 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296448"/>
            <a:ext cx="12192000" cy="1451198"/>
          </a:xfrm>
        </p:spPr>
        <p:txBody>
          <a:bodyPr/>
          <a:lstStyle/>
          <a:p>
            <a:r>
              <a:rPr lang="en-US" dirty="0" smtClean="0"/>
              <a:t>Questions, </a:t>
            </a:r>
            <a:r>
              <a:rPr lang="en-US" dirty="0" err="1" smtClean="0"/>
              <a:t>commentaires</a:t>
            </a:r>
            <a:r>
              <a:rPr lang="en-US" dirty="0" smtClean="0"/>
              <a:t>, menaces?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? What ? How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r>
              <a:rPr lang="fr-FR" dirty="0"/>
              <a:t>Les systèmes informatiques génèrent beaucoup de fichiers. La plupart de ces fichiers contiennent de l'information qui, une fois traitée, à une </a:t>
            </a:r>
            <a:r>
              <a:rPr lang="fr-FR" dirty="0" err="1" smtClean="0"/>
              <a:t>réèle</a:t>
            </a:r>
            <a:r>
              <a:rPr lang="fr-FR" dirty="0" smtClean="0"/>
              <a:t> </a:t>
            </a:r>
            <a:r>
              <a:rPr lang="fr-FR" dirty="0"/>
              <a:t>valeur d'entreprise. Ces derniers sont, pour la plupart, laissés de côté et ne sont jamais consommés afin d'en tirer de l'intelligence d'affaire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5" y="2340000"/>
            <a:ext cx="4151429" cy="403654"/>
          </a:xfrm>
        </p:spPr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694227"/>
            <a:ext cx="4151429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Diagnostic (Santé, Perf, Sécurité)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UX (Ergonomie, Jeux vidéo)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Finance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SKY IS THE LIMIT !</a:t>
            </a:r>
          </a:p>
          <a:p>
            <a:endParaRPr lang="fr-FR" dirty="0"/>
          </a:p>
        </p:txBody>
      </p:sp>
      <p:sp>
        <p:nvSpPr>
          <p:cNvPr id="7" name="Subtitle 3"/>
          <p:cNvSpPr txBox="1">
            <a:spLocks/>
          </p:cNvSpPr>
          <p:nvPr/>
        </p:nvSpPr>
        <p:spPr>
          <a:xfrm>
            <a:off x="6229234" y="2290573"/>
            <a:ext cx="4151429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1" i="0" kern="120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Applications </a:t>
            </a:r>
            <a:r>
              <a:rPr lang="en-US" dirty="0" err="1" smtClean="0"/>
              <a:t>possibles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9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5" y="2340000"/>
            <a:ext cx="4151429" cy="403654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2" y="2916679"/>
            <a:ext cx="5135529" cy="3398009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6998971" y="2865132"/>
            <a:ext cx="4151429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données hétérogènes;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</a:t>
            </a:r>
            <a:r>
              <a:rPr lang="fr-FR" dirty="0" smtClean="0"/>
              <a:t>grégées, organisées et transformées en gros volume;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Batch </a:t>
            </a:r>
            <a:r>
              <a:rPr lang="fr-FR" dirty="0" err="1" smtClean="0"/>
              <a:t>processing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Initiative d’automatisation avec </a:t>
            </a:r>
            <a:r>
              <a:rPr lang="fr-FR" dirty="0" err="1" smtClean="0"/>
              <a:t>HDInsight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9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Manipulation de </a:t>
            </a:r>
            <a:r>
              <a:rPr lang="en-US" dirty="0" err="1" smtClean="0"/>
              <a:t>données</a:t>
            </a:r>
            <a:r>
              <a:rPr lang="en-US" dirty="0" smtClean="0"/>
              <a:t> avec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PowerShell to the rescue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t"/>
      <a:lstStyle>
        <a:defPPr>
          <a:defRPr sz="6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907</Words>
  <Application>Microsoft Office PowerPoint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.AppleSystemUIFont</vt:lpstr>
      <vt:lpstr>Arial</vt:lpstr>
      <vt:lpstr>Calibri</vt:lpstr>
      <vt:lpstr>Museo Sans 300</vt:lpstr>
      <vt:lpstr>Museo Sans 700</vt:lpstr>
      <vt:lpstr>Vollkorn</vt:lpstr>
      <vt:lpstr>Title page</vt:lpstr>
      <vt:lpstr>2_Custom Design</vt:lpstr>
      <vt:lpstr>1_Custom Design</vt:lpstr>
      <vt:lpstr>Custom Design</vt:lpstr>
      <vt:lpstr>PowerPoint Presentation</vt:lpstr>
      <vt:lpstr>Plan de la présentation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Prénom Nom</vt:lpstr>
      <vt:lpstr>PowerPoint Presentation</vt:lpstr>
      <vt:lpstr>PowerPoint Presentation</vt:lpstr>
      <vt:lpstr>Grand titre section.</vt:lpstr>
      <vt:lpstr>PowerPoint Presentation</vt:lpstr>
      <vt:lpstr>PowerPoint Presentation</vt:lpstr>
      <vt:lpstr>Grand titre section.</vt:lpstr>
      <vt:lpstr>PowerPoint Presentation</vt:lpstr>
      <vt:lpstr>Grand titre section.</vt:lpstr>
      <vt:lpstr>PowerPoint Presentation</vt:lpstr>
      <vt:lpstr>PowerPoint Presentation</vt:lpstr>
      <vt:lpstr>PowerPoint Presentation</vt:lpstr>
      <vt:lpstr>PowerPoint Presentation</vt:lpstr>
      <vt:lpstr>Grand titre section.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Breton</dc:creator>
  <cp:lastModifiedBy>Patrick Lavallée</cp:lastModifiedBy>
  <cp:revision>47</cp:revision>
  <dcterms:created xsi:type="dcterms:W3CDTF">2016-03-01T20:23:08Z</dcterms:created>
  <dcterms:modified xsi:type="dcterms:W3CDTF">2016-05-17T17:13:50Z</dcterms:modified>
</cp:coreProperties>
</file>